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46" b="1267"/>
          <a:stretch/>
        </p:blipFill>
        <p:spPr>
          <a:xfrm>
            <a:off x="0" y="6056614"/>
            <a:ext cx="12192000" cy="8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46" b="1267"/>
          <a:stretch/>
        </p:blipFill>
        <p:spPr>
          <a:xfrm>
            <a:off x="0" y="6056614"/>
            <a:ext cx="12192000" cy="8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4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8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Cheri</dc:creator>
  <cp:lastModifiedBy>Matthieu, Catherine</cp:lastModifiedBy>
  <cp:revision>1</cp:revision>
  <dcterms:created xsi:type="dcterms:W3CDTF">2017-02-23T18:37:13Z</dcterms:created>
  <dcterms:modified xsi:type="dcterms:W3CDTF">2020-08-10T14:03:24Z</dcterms:modified>
</cp:coreProperties>
</file>